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2" r:id="rId3"/>
    <p:sldId id="257" r:id="rId4"/>
    <p:sldId id="266" r:id="rId5"/>
    <p:sldId id="265" r:id="rId6"/>
    <p:sldId id="256" r:id="rId7"/>
    <p:sldId id="260" r:id="rId8"/>
    <p:sldId id="261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626"/>
    <a:srgbClr val="FCFCFC"/>
    <a:srgbClr val="CFA136"/>
    <a:srgbClr val="9E3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5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6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4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3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24172-97DC-48EB-A8AE-A70B3DBCB477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61510-82A5-40D9-AD8E-23A9906B8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2C50C8-4424-4F43-B413-2B6060B15878}"/>
              </a:ext>
            </a:extLst>
          </p:cNvPr>
          <p:cNvSpPr/>
          <p:nvPr/>
        </p:nvSpPr>
        <p:spPr>
          <a:xfrm>
            <a:off x="-56356" y="-11112"/>
            <a:ext cx="1347107" cy="436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HOME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66EF25-DDD6-4CB7-BCF3-5C90C764BA11}"/>
              </a:ext>
            </a:extLst>
          </p:cNvPr>
          <p:cNvSpPr/>
          <p:nvPr/>
        </p:nvSpPr>
        <p:spPr>
          <a:xfrm>
            <a:off x="1293813" y="-11112"/>
            <a:ext cx="1971674" cy="436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ABOUT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59CFF-C1B9-4CCF-9DB6-549D841F9C98}"/>
              </a:ext>
            </a:extLst>
          </p:cNvPr>
          <p:cNvSpPr/>
          <p:nvPr/>
        </p:nvSpPr>
        <p:spPr>
          <a:xfrm>
            <a:off x="3265488" y="-11112"/>
            <a:ext cx="1971674" cy="436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GAMES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C52A8C-3334-4202-89C4-E973372FF1DD}"/>
              </a:ext>
            </a:extLst>
          </p:cNvPr>
          <p:cNvSpPr/>
          <p:nvPr/>
        </p:nvSpPr>
        <p:spPr>
          <a:xfrm>
            <a:off x="5233762" y="-11112"/>
            <a:ext cx="3961039" cy="436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100" spc="450" dirty="0">
                <a:solidFill>
                  <a:schemeClr val="tx1"/>
                </a:solidFill>
                <a:latin typeface="Arial Rounded MT Bold" panose="020F0704030504030204" pitchFamily="34" charset="0"/>
              </a:rPr>
              <a:t>GAMINFORG.COM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298CD5-A07B-46C8-A550-A5F5B7028D0C}"/>
              </a:ext>
            </a:extLst>
          </p:cNvPr>
          <p:cNvGrpSpPr/>
          <p:nvPr/>
        </p:nvGrpSpPr>
        <p:grpSpPr>
          <a:xfrm>
            <a:off x="1232807" y="2586490"/>
            <a:ext cx="6678386" cy="4017509"/>
            <a:chOff x="1232807" y="2586491"/>
            <a:chExt cx="6678386" cy="30861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BF0E16-418B-47BD-9DF6-715341BE819E}"/>
                </a:ext>
              </a:extLst>
            </p:cNvPr>
            <p:cNvGrpSpPr/>
            <p:nvPr/>
          </p:nvGrpSpPr>
          <p:grpSpPr>
            <a:xfrm>
              <a:off x="1232807" y="2805793"/>
              <a:ext cx="6678386" cy="2656115"/>
              <a:chOff x="1643743" y="2598057"/>
              <a:chExt cx="8904514" cy="354148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F534316-124A-4503-ACB4-4C663E9AD8AE}"/>
                  </a:ext>
                </a:extLst>
              </p:cNvPr>
              <p:cNvSpPr/>
              <p:nvPr/>
            </p:nvSpPr>
            <p:spPr>
              <a:xfrm>
                <a:off x="1643743" y="2598057"/>
                <a:ext cx="8904514" cy="35414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C9C3B50-EFBD-4880-AB33-20685FBBB06B}"/>
                  </a:ext>
                </a:extLst>
              </p:cNvPr>
              <p:cNvSpPr/>
              <p:nvPr/>
            </p:nvSpPr>
            <p:spPr>
              <a:xfrm>
                <a:off x="1643743" y="4040931"/>
                <a:ext cx="518432" cy="6557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&lt;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B8D9E-3CDD-48E4-AF11-777EF8AF9B07}"/>
                  </a:ext>
                </a:extLst>
              </p:cNvPr>
              <p:cNvSpPr/>
              <p:nvPr/>
            </p:nvSpPr>
            <p:spPr>
              <a:xfrm>
                <a:off x="10029825" y="4040931"/>
                <a:ext cx="518432" cy="6557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&gt;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474FFC8-1297-4D9D-A14A-2A23596D7E9E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2793546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4D0978-1E85-4204-8A16-2EB60DB2244E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3719904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15E27D-1651-4AD1-83CA-BFEAC2A6E289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3256725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942DD0C-F120-4991-BE42-822D3BE2886D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4183083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61A195-17CD-4796-98E8-C9B792533B1C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4646262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636470-23DC-4347-8DB4-8087346D5ADC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5109441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145A413-82B7-4CC8-A419-4517C644F938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5572620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4D3D86-38CE-4FFF-A9F2-C836EB693AC0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6035799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B0AA9F-C40C-471F-A960-F4FB566AE438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6498978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0BEA95-6702-472A-8428-78946220C75F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6962157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90585B-39B7-4129-B46C-F2EF4F11AE9E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7193875" y="2642650"/>
              <a:ext cx="0" cy="22477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628D102-821C-40FE-810C-989556D34579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7442745" y="2705928"/>
              <a:ext cx="0" cy="13030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EB02082-11F0-489F-AE28-E3C6401626CC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7751619" y="2747272"/>
              <a:ext cx="0" cy="6858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0F12C58-E128-4BB5-9AC2-CE03CF020C03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490660" y="4503632"/>
              <a:ext cx="0" cy="10287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568F7C-FB6D-496B-B17D-ED63A28488EA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1870884" y="4300091"/>
              <a:ext cx="0" cy="1234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C7AC81B-02B8-4791-983B-666CDF1F9555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2031509" y="3133422"/>
              <a:ext cx="0" cy="2528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D0F5424-60F7-497B-AFA1-9292BA8662D8}"/>
                </a:ext>
              </a:extLst>
            </p:cNvPr>
            <p:cNvCxnSpPr>
              <a:cxnSpLocks/>
            </p:cNvCxnSpPr>
            <p:nvPr/>
          </p:nvCxnSpPr>
          <p:spPr>
            <a:xfrm rot="-1800000">
              <a:off x="2299777" y="2586491"/>
              <a:ext cx="0" cy="30861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0BCCF60-B933-470C-BF7B-F91F7E54806E}"/>
                </a:ext>
              </a:extLst>
            </p:cNvPr>
            <p:cNvSpPr/>
            <p:nvPr/>
          </p:nvSpPr>
          <p:spPr>
            <a:xfrm>
              <a:off x="2613628" y="3369407"/>
              <a:ext cx="3916745" cy="1452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Tips and tricks for the games. The arrows alternate between games, with pictures in the background.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EA83BF2-F931-41F1-B6D0-60D3EB55E68A}"/>
              </a:ext>
            </a:extLst>
          </p:cNvPr>
          <p:cNvSpPr/>
          <p:nvPr/>
        </p:nvSpPr>
        <p:spPr>
          <a:xfrm>
            <a:off x="60875" y="1044701"/>
            <a:ext cx="1971674" cy="30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Trending games: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2AB28-BA66-42D6-8262-71FB6062B088}"/>
              </a:ext>
            </a:extLst>
          </p:cNvPr>
          <p:cNvGrpSpPr/>
          <p:nvPr/>
        </p:nvGrpSpPr>
        <p:grpSpPr>
          <a:xfrm>
            <a:off x="2351658" y="1394804"/>
            <a:ext cx="4887341" cy="864455"/>
            <a:chOff x="2905992" y="1532351"/>
            <a:chExt cx="5910888" cy="5819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A095E8-B509-4263-ABFC-8F59672DC2FB}"/>
                </a:ext>
              </a:extLst>
            </p:cNvPr>
            <p:cNvSpPr/>
            <p:nvPr/>
          </p:nvSpPr>
          <p:spPr>
            <a:xfrm>
              <a:off x="2905992" y="1532351"/>
              <a:ext cx="2628899" cy="5819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Game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1C470D-406E-4A37-9B90-4E7108325AF7}"/>
                </a:ext>
              </a:extLst>
            </p:cNvPr>
            <p:cNvSpPr/>
            <p:nvPr/>
          </p:nvSpPr>
          <p:spPr>
            <a:xfrm>
              <a:off x="6187981" y="1532351"/>
              <a:ext cx="2628899" cy="5819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Game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8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5115B0-C1A7-429C-9CB5-1E12A0C84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r="5796"/>
          <a:stretch/>
        </p:blipFill>
        <p:spPr bwMode="auto">
          <a:xfrm>
            <a:off x="0" y="0"/>
            <a:ext cx="92147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4014E9-7272-48DC-B00B-D9B951BC9711}"/>
              </a:ext>
            </a:extLst>
          </p:cNvPr>
          <p:cNvSpPr/>
          <p:nvPr/>
        </p:nvSpPr>
        <p:spPr>
          <a:xfrm>
            <a:off x="3162299" y="6574292"/>
            <a:ext cx="3517437" cy="811665"/>
          </a:xfrm>
          <a:prstGeom prst="rect">
            <a:avLst/>
          </a:prstGeom>
          <a:solidFill>
            <a:srgbClr val="CFA136"/>
          </a:solidFill>
          <a:ln w="38100"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spc="-15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scroll to top</a:t>
            </a:r>
          </a:p>
        </p:txBody>
      </p:sp>
      <p:pic>
        <p:nvPicPr>
          <p:cNvPr id="20" name="Picture 14" descr="Apex Legends | Meet the Legends | PlayStation">
            <a:extLst>
              <a:ext uri="{FF2B5EF4-FFF2-40B4-BE49-F238E27FC236}">
                <a16:creationId xmlns:a16="http://schemas.microsoft.com/office/drawing/2014/main" id="{078BB99E-E142-43F2-8D70-258F60A7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7" b="12570"/>
          <a:stretch/>
        </p:blipFill>
        <p:spPr bwMode="auto">
          <a:xfrm>
            <a:off x="-337801" y="1609868"/>
            <a:ext cx="9552565" cy="3660632"/>
          </a:xfrm>
          <a:prstGeom prst="rect">
            <a:avLst/>
          </a:prstGeom>
          <a:noFill/>
          <a:ln w="25400">
            <a:solidFill>
              <a:srgbClr val="CFA1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Apex Legends Logo, history, meaning, symbol, PNG">
            <a:extLst>
              <a:ext uri="{FF2B5EF4-FFF2-40B4-BE49-F238E27FC236}">
                <a16:creationId xmlns:a16="http://schemas.microsoft.com/office/drawing/2014/main" id="{D5C7559C-49CB-4C90-AFD9-9B11253DF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9557"/>
          <a:stretch/>
        </p:blipFill>
        <p:spPr bwMode="auto">
          <a:xfrm>
            <a:off x="530824" y="2323758"/>
            <a:ext cx="3225800" cy="2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Apex Legends - Characters- An Official EA Site">
            <a:extLst>
              <a:ext uri="{FF2B5EF4-FFF2-40B4-BE49-F238E27FC236}">
                <a16:creationId xmlns:a16="http://schemas.microsoft.com/office/drawing/2014/main" id="{B3D14227-4915-4436-BD29-F2D5CF224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7197" r="18981" b="25940"/>
          <a:stretch/>
        </p:blipFill>
        <p:spPr bwMode="auto">
          <a:xfrm>
            <a:off x="4711236" y="684971"/>
            <a:ext cx="3937000" cy="45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all of Duty®: Vanguard | The Best WWII FPS Game">
            <a:extLst>
              <a:ext uri="{FF2B5EF4-FFF2-40B4-BE49-F238E27FC236}">
                <a16:creationId xmlns:a16="http://schemas.microsoft.com/office/drawing/2014/main" id="{0F2D7815-9890-4D13-80EB-E027301B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4" y="212056"/>
            <a:ext cx="2590800" cy="9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9D8FB3-3C40-4056-98A7-A571EA917B68}"/>
              </a:ext>
            </a:extLst>
          </p:cNvPr>
          <p:cNvSpPr/>
          <p:nvPr/>
        </p:nvSpPr>
        <p:spPr>
          <a:xfrm>
            <a:off x="1286473" y="5608913"/>
            <a:ext cx="1714501" cy="9995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4000" b="1" dirty="0">
                <a:solidFill>
                  <a:srgbClr val="FCFCF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FAQ’s</a:t>
            </a:r>
          </a:p>
        </p:txBody>
      </p:sp>
      <p:pic>
        <p:nvPicPr>
          <p:cNvPr id="25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A312D172-4109-4680-99BA-F27EF46D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38" y="3390558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99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D7B72-313A-46AB-95B4-F6FD76DCC01D}"/>
              </a:ext>
            </a:extLst>
          </p:cNvPr>
          <p:cNvGrpSpPr/>
          <p:nvPr/>
        </p:nvGrpSpPr>
        <p:grpSpPr>
          <a:xfrm>
            <a:off x="707727" y="2548241"/>
            <a:ext cx="7728544" cy="4151870"/>
            <a:chOff x="1643743" y="2598057"/>
            <a:chExt cx="8904514" cy="3541486"/>
          </a:xfrm>
          <a:blipFill>
            <a:blip r:embed="rId2"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991ADA-3669-480B-985E-A87B779AABCD}"/>
                </a:ext>
              </a:extLst>
            </p:cNvPr>
            <p:cNvSpPr/>
            <p:nvPr/>
          </p:nvSpPr>
          <p:spPr>
            <a:xfrm>
              <a:off x="1643743" y="2598057"/>
              <a:ext cx="8904514" cy="3541486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B22CC8-CD15-4487-9E5A-8D3389888357}"/>
                </a:ext>
              </a:extLst>
            </p:cNvPr>
            <p:cNvSpPr/>
            <p:nvPr/>
          </p:nvSpPr>
          <p:spPr>
            <a:xfrm>
              <a:off x="1643743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&lt;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FC0268-6FDF-4C5E-A530-A2F437D71B9C}"/>
                </a:ext>
              </a:extLst>
            </p:cNvPr>
            <p:cNvSpPr/>
            <p:nvPr/>
          </p:nvSpPr>
          <p:spPr>
            <a:xfrm>
              <a:off x="10029825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&gt;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57BCDF-00BA-46EF-AD05-E45000BC92E8}"/>
              </a:ext>
            </a:extLst>
          </p:cNvPr>
          <p:cNvGrpSpPr/>
          <p:nvPr/>
        </p:nvGrpSpPr>
        <p:grpSpPr>
          <a:xfrm>
            <a:off x="2203473" y="4104617"/>
            <a:ext cx="4737055" cy="1039115"/>
            <a:chOff x="7819157" y="4392642"/>
            <a:chExt cx="3916745" cy="103911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0D531F-5880-464B-8243-2459C608F5EF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1369A5-D483-4E78-ACA4-6D90FB522A69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FE6182-C128-4F83-AE5D-7CDBD8ABC651}"/>
              </a:ext>
            </a:extLst>
          </p:cNvPr>
          <p:cNvGrpSpPr/>
          <p:nvPr/>
        </p:nvGrpSpPr>
        <p:grpSpPr>
          <a:xfrm>
            <a:off x="169229" y="157889"/>
            <a:ext cx="9031772" cy="576515"/>
            <a:chOff x="169229" y="157889"/>
            <a:chExt cx="9031772" cy="576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2681CD-CDD4-483D-943E-ED54A4C09B72}"/>
                </a:ext>
              </a:extLst>
            </p:cNvPr>
            <p:cNvSpPr/>
            <p:nvPr/>
          </p:nvSpPr>
          <p:spPr>
            <a:xfrm>
              <a:off x="169229" y="157889"/>
              <a:ext cx="8712200" cy="576515"/>
            </a:xfrm>
            <a:prstGeom prst="rect">
              <a:avLst/>
            </a:prstGeom>
            <a:solidFill>
              <a:srgbClr val="9E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58F53B-5C97-4C3E-8296-4AC564CCCBC6}"/>
                </a:ext>
              </a:extLst>
            </p:cNvPr>
            <p:cNvSpPr/>
            <p:nvPr/>
          </p:nvSpPr>
          <p:spPr>
            <a:xfrm>
              <a:off x="437008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ABOUT US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3F2EB3-40DD-4FA1-9298-C65433B9B128}"/>
                </a:ext>
              </a:extLst>
            </p:cNvPr>
            <p:cNvSpPr/>
            <p:nvPr/>
          </p:nvSpPr>
          <p:spPr>
            <a:xfrm>
              <a:off x="553995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LOCATIONS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F92801-9DC5-4433-9E9B-CBB32BDE7444}"/>
                </a:ext>
              </a:extLst>
            </p:cNvPr>
            <p:cNvSpPr/>
            <p:nvPr/>
          </p:nvSpPr>
          <p:spPr>
            <a:xfrm>
              <a:off x="6570129" y="231069"/>
              <a:ext cx="2630872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GAMINFORG.COM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4C53AF-10B3-4717-824C-09A5BBE3A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71" y="240406"/>
              <a:ext cx="411480" cy="411480"/>
            </a:xfrm>
            <a:prstGeom prst="rect">
              <a:avLst/>
            </a:prstGeom>
            <a:solidFill>
              <a:srgbClr val="FCFCFC"/>
            </a:solidFill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091943-B2D2-4B4D-9F43-3F92182A5145}"/>
              </a:ext>
            </a:extLst>
          </p:cNvPr>
          <p:cNvGrpSpPr/>
          <p:nvPr/>
        </p:nvGrpSpPr>
        <p:grpSpPr>
          <a:xfrm>
            <a:off x="1661888" y="1925188"/>
            <a:ext cx="5820225" cy="489867"/>
            <a:chOff x="1764285" y="1908410"/>
            <a:chExt cx="5820225" cy="4898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33BB0-D975-4683-BE50-4D4310C9F50E}"/>
                </a:ext>
              </a:extLst>
            </p:cNvPr>
            <p:cNvSpPr/>
            <p:nvPr/>
          </p:nvSpPr>
          <p:spPr>
            <a:xfrm>
              <a:off x="1764285" y="1908410"/>
              <a:ext cx="3775673" cy="489867"/>
            </a:xfrm>
            <a:prstGeom prst="rect">
              <a:avLst/>
            </a:prstGeom>
            <a:solidFill>
              <a:srgbClr val="9E3430"/>
            </a:solidFill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APEX LEGENDS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48DBF9-A873-4213-82E3-30B558A4A891}"/>
                </a:ext>
              </a:extLst>
            </p:cNvPr>
            <p:cNvSpPr/>
            <p:nvPr/>
          </p:nvSpPr>
          <p:spPr>
            <a:xfrm>
              <a:off x="5997145" y="1908410"/>
              <a:ext cx="1587365" cy="489867"/>
            </a:xfrm>
            <a:prstGeom prst="rect">
              <a:avLst/>
            </a:prstGeom>
            <a:noFill/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CALL OF DUTY: VANGUARD </a:t>
              </a:r>
            </a:p>
          </p:txBody>
        </p:sp>
      </p:grpSp>
      <p:pic>
        <p:nvPicPr>
          <p:cNvPr id="1030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34282EB0-FAC8-4E2E-AD0F-C619F8EC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33" y="2267459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88E36BA-FE44-4CF8-B66C-C28CC0481A80}"/>
              </a:ext>
            </a:extLst>
          </p:cNvPr>
          <p:cNvSpPr/>
          <p:nvPr/>
        </p:nvSpPr>
        <p:spPr>
          <a:xfrm>
            <a:off x="2120092" y="1019655"/>
            <a:ext cx="4903817" cy="489867"/>
          </a:xfrm>
          <a:prstGeom prst="rect">
            <a:avLst/>
          </a:prstGeom>
          <a:noFill/>
          <a:ln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TRENDING NOW</a:t>
            </a:r>
          </a:p>
        </p:txBody>
      </p:sp>
    </p:spTree>
    <p:extLst>
      <p:ext uri="{BB962C8B-B14F-4D97-AF65-F5344CB8AC3E}">
        <p14:creationId xmlns:p14="http://schemas.microsoft.com/office/powerpoint/2010/main" val="137769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ark metal wallpaper - SF Wallpaper">
            <a:extLst>
              <a:ext uri="{FF2B5EF4-FFF2-40B4-BE49-F238E27FC236}">
                <a16:creationId xmlns:a16="http://schemas.microsoft.com/office/drawing/2014/main" id="{C0B3CAF8-0EF5-4573-952E-FF1A0CDE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2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0" r="16870"/>
          <a:stretch/>
        </p:blipFill>
        <p:spPr bwMode="auto">
          <a:xfrm>
            <a:off x="0" y="-21745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D7B72-313A-46AB-95B4-F6FD76DCC01D}"/>
              </a:ext>
            </a:extLst>
          </p:cNvPr>
          <p:cNvGrpSpPr/>
          <p:nvPr/>
        </p:nvGrpSpPr>
        <p:grpSpPr>
          <a:xfrm>
            <a:off x="707727" y="2548241"/>
            <a:ext cx="7728544" cy="4151870"/>
            <a:chOff x="1643743" y="2598057"/>
            <a:chExt cx="8904514" cy="3541486"/>
          </a:xfrm>
          <a:blipFill>
            <a:blip r:embed="rId4"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991ADA-3669-480B-985E-A87B779AABCD}"/>
                </a:ext>
              </a:extLst>
            </p:cNvPr>
            <p:cNvSpPr/>
            <p:nvPr/>
          </p:nvSpPr>
          <p:spPr>
            <a:xfrm>
              <a:off x="1643743" y="2598057"/>
              <a:ext cx="8904514" cy="3541486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B22CC8-CD15-4487-9E5A-8D3389888357}"/>
                </a:ext>
              </a:extLst>
            </p:cNvPr>
            <p:cNvSpPr/>
            <p:nvPr/>
          </p:nvSpPr>
          <p:spPr>
            <a:xfrm>
              <a:off x="1643743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&lt;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FC0268-6FDF-4C5E-A530-A2F437D71B9C}"/>
                </a:ext>
              </a:extLst>
            </p:cNvPr>
            <p:cNvSpPr/>
            <p:nvPr/>
          </p:nvSpPr>
          <p:spPr>
            <a:xfrm>
              <a:off x="10029825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&gt;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57BCDF-00BA-46EF-AD05-E45000BC92E8}"/>
              </a:ext>
            </a:extLst>
          </p:cNvPr>
          <p:cNvGrpSpPr/>
          <p:nvPr/>
        </p:nvGrpSpPr>
        <p:grpSpPr>
          <a:xfrm>
            <a:off x="2203473" y="4104617"/>
            <a:ext cx="4737055" cy="1039115"/>
            <a:chOff x="7819157" y="4392642"/>
            <a:chExt cx="3916745" cy="103911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0D531F-5880-464B-8243-2459C608F5EF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1369A5-D483-4E78-ACA4-6D90FB522A69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FE6182-C128-4F83-AE5D-7CDBD8ABC651}"/>
              </a:ext>
            </a:extLst>
          </p:cNvPr>
          <p:cNvGrpSpPr/>
          <p:nvPr/>
        </p:nvGrpSpPr>
        <p:grpSpPr>
          <a:xfrm>
            <a:off x="169229" y="157889"/>
            <a:ext cx="9031772" cy="576515"/>
            <a:chOff x="169229" y="157889"/>
            <a:chExt cx="9031772" cy="576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2681CD-CDD4-483D-943E-ED54A4C09B72}"/>
                </a:ext>
              </a:extLst>
            </p:cNvPr>
            <p:cNvSpPr/>
            <p:nvPr/>
          </p:nvSpPr>
          <p:spPr>
            <a:xfrm>
              <a:off x="169229" y="157889"/>
              <a:ext cx="8712200" cy="576515"/>
            </a:xfrm>
            <a:prstGeom prst="rect">
              <a:avLst/>
            </a:prstGeom>
            <a:solidFill>
              <a:srgbClr val="9E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58F53B-5C97-4C3E-8296-4AC564CCCBC6}"/>
                </a:ext>
              </a:extLst>
            </p:cNvPr>
            <p:cNvSpPr/>
            <p:nvPr/>
          </p:nvSpPr>
          <p:spPr>
            <a:xfrm>
              <a:off x="437008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ABOUT US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3F2EB3-40DD-4FA1-9298-C65433B9B128}"/>
                </a:ext>
              </a:extLst>
            </p:cNvPr>
            <p:cNvSpPr/>
            <p:nvPr/>
          </p:nvSpPr>
          <p:spPr>
            <a:xfrm>
              <a:off x="553995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LOCATIONS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F92801-9DC5-4433-9E9B-CBB32BDE7444}"/>
                </a:ext>
              </a:extLst>
            </p:cNvPr>
            <p:cNvSpPr/>
            <p:nvPr/>
          </p:nvSpPr>
          <p:spPr>
            <a:xfrm>
              <a:off x="6570129" y="231069"/>
              <a:ext cx="2630872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GAMINFORG.COM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4C53AF-10B3-4717-824C-09A5BBE3A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71" y="240406"/>
              <a:ext cx="411480" cy="411480"/>
            </a:xfrm>
            <a:prstGeom prst="rect">
              <a:avLst/>
            </a:prstGeom>
            <a:solidFill>
              <a:srgbClr val="FCFCFC"/>
            </a:solidFill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091943-B2D2-4B4D-9F43-3F92182A5145}"/>
              </a:ext>
            </a:extLst>
          </p:cNvPr>
          <p:cNvGrpSpPr/>
          <p:nvPr/>
        </p:nvGrpSpPr>
        <p:grpSpPr>
          <a:xfrm>
            <a:off x="1661888" y="1925188"/>
            <a:ext cx="5820225" cy="489867"/>
            <a:chOff x="1764285" y="1908410"/>
            <a:chExt cx="5820225" cy="4898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33BB0-D975-4683-BE50-4D4310C9F50E}"/>
                </a:ext>
              </a:extLst>
            </p:cNvPr>
            <p:cNvSpPr/>
            <p:nvPr/>
          </p:nvSpPr>
          <p:spPr>
            <a:xfrm>
              <a:off x="1764285" y="1908410"/>
              <a:ext cx="3775673" cy="489867"/>
            </a:xfrm>
            <a:prstGeom prst="rect">
              <a:avLst/>
            </a:prstGeom>
            <a:solidFill>
              <a:srgbClr val="9E3430"/>
            </a:solidFill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APEX LEGENDS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48DBF9-A873-4213-82E3-30B558A4A891}"/>
                </a:ext>
              </a:extLst>
            </p:cNvPr>
            <p:cNvSpPr/>
            <p:nvPr/>
          </p:nvSpPr>
          <p:spPr>
            <a:xfrm>
              <a:off x="5997145" y="1908410"/>
              <a:ext cx="1587365" cy="489867"/>
            </a:xfrm>
            <a:prstGeom prst="rect">
              <a:avLst/>
            </a:prstGeom>
            <a:noFill/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CALL OF DUTY: VANGUARD </a:t>
              </a:r>
            </a:p>
          </p:txBody>
        </p:sp>
      </p:grpSp>
      <p:pic>
        <p:nvPicPr>
          <p:cNvPr id="1030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34282EB0-FAC8-4E2E-AD0F-C619F8EC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33" y="2267459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88E36BA-FE44-4CF8-B66C-C28CC0481A80}"/>
              </a:ext>
            </a:extLst>
          </p:cNvPr>
          <p:cNvSpPr/>
          <p:nvPr/>
        </p:nvSpPr>
        <p:spPr>
          <a:xfrm>
            <a:off x="2120092" y="1019655"/>
            <a:ext cx="4903817" cy="489867"/>
          </a:xfrm>
          <a:prstGeom prst="rect">
            <a:avLst/>
          </a:prstGeom>
          <a:noFill/>
          <a:ln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TRENDING NOW</a:t>
            </a:r>
          </a:p>
        </p:txBody>
      </p:sp>
    </p:spTree>
    <p:extLst>
      <p:ext uri="{BB962C8B-B14F-4D97-AF65-F5344CB8AC3E}">
        <p14:creationId xmlns:p14="http://schemas.microsoft.com/office/powerpoint/2010/main" val="47408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AA5F9D9-CE44-441A-A216-6249AA63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D7B72-313A-46AB-95B4-F6FD76DCC01D}"/>
              </a:ext>
            </a:extLst>
          </p:cNvPr>
          <p:cNvGrpSpPr/>
          <p:nvPr/>
        </p:nvGrpSpPr>
        <p:grpSpPr>
          <a:xfrm>
            <a:off x="707727" y="2548241"/>
            <a:ext cx="7728544" cy="4151870"/>
            <a:chOff x="1643743" y="2598057"/>
            <a:chExt cx="8904514" cy="3541486"/>
          </a:xfrm>
          <a:blipFill>
            <a:blip r:embed="rId4"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991ADA-3669-480B-985E-A87B779AABCD}"/>
                </a:ext>
              </a:extLst>
            </p:cNvPr>
            <p:cNvSpPr/>
            <p:nvPr/>
          </p:nvSpPr>
          <p:spPr>
            <a:xfrm>
              <a:off x="1643743" y="2598057"/>
              <a:ext cx="8904514" cy="3541486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B22CC8-CD15-4487-9E5A-8D3389888357}"/>
                </a:ext>
              </a:extLst>
            </p:cNvPr>
            <p:cNvSpPr/>
            <p:nvPr/>
          </p:nvSpPr>
          <p:spPr>
            <a:xfrm>
              <a:off x="1643743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&lt;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FC0268-6FDF-4C5E-A530-A2F437D71B9C}"/>
                </a:ext>
              </a:extLst>
            </p:cNvPr>
            <p:cNvSpPr/>
            <p:nvPr/>
          </p:nvSpPr>
          <p:spPr>
            <a:xfrm>
              <a:off x="10029825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&gt;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57BCDF-00BA-46EF-AD05-E45000BC92E8}"/>
              </a:ext>
            </a:extLst>
          </p:cNvPr>
          <p:cNvGrpSpPr/>
          <p:nvPr/>
        </p:nvGrpSpPr>
        <p:grpSpPr>
          <a:xfrm>
            <a:off x="2203473" y="4104617"/>
            <a:ext cx="4737055" cy="1039115"/>
            <a:chOff x="7819157" y="4392642"/>
            <a:chExt cx="3916745" cy="103911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0D531F-5880-464B-8243-2459C608F5EF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1369A5-D483-4E78-ACA4-6D90FB522A69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FE6182-C128-4F83-AE5D-7CDBD8ABC651}"/>
              </a:ext>
            </a:extLst>
          </p:cNvPr>
          <p:cNvGrpSpPr/>
          <p:nvPr/>
        </p:nvGrpSpPr>
        <p:grpSpPr>
          <a:xfrm>
            <a:off x="169229" y="157889"/>
            <a:ext cx="9031772" cy="576515"/>
            <a:chOff x="169229" y="157889"/>
            <a:chExt cx="9031772" cy="576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2681CD-CDD4-483D-943E-ED54A4C09B72}"/>
                </a:ext>
              </a:extLst>
            </p:cNvPr>
            <p:cNvSpPr/>
            <p:nvPr/>
          </p:nvSpPr>
          <p:spPr>
            <a:xfrm>
              <a:off x="169229" y="157889"/>
              <a:ext cx="8712200" cy="576515"/>
            </a:xfrm>
            <a:prstGeom prst="rect">
              <a:avLst/>
            </a:prstGeom>
            <a:solidFill>
              <a:srgbClr val="9E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58F53B-5C97-4C3E-8296-4AC564CCCBC6}"/>
                </a:ext>
              </a:extLst>
            </p:cNvPr>
            <p:cNvSpPr/>
            <p:nvPr/>
          </p:nvSpPr>
          <p:spPr>
            <a:xfrm>
              <a:off x="437008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ABOUT US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3F2EB3-40DD-4FA1-9298-C65433B9B128}"/>
                </a:ext>
              </a:extLst>
            </p:cNvPr>
            <p:cNvSpPr/>
            <p:nvPr/>
          </p:nvSpPr>
          <p:spPr>
            <a:xfrm>
              <a:off x="553995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LOCATIONS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F92801-9DC5-4433-9E9B-CBB32BDE7444}"/>
                </a:ext>
              </a:extLst>
            </p:cNvPr>
            <p:cNvSpPr/>
            <p:nvPr/>
          </p:nvSpPr>
          <p:spPr>
            <a:xfrm>
              <a:off x="6570129" y="231069"/>
              <a:ext cx="2630872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GAMINFORG.COM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4C53AF-10B3-4717-824C-09A5BBE3A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71" y="240406"/>
              <a:ext cx="411480" cy="411480"/>
            </a:xfrm>
            <a:prstGeom prst="rect">
              <a:avLst/>
            </a:prstGeom>
            <a:solidFill>
              <a:srgbClr val="FCFCFC"/>
            </a:solidFill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091943-B2D2-4B4D-9F43-3F92182A5145}"/>
              </a:ext>
            </a:extLst>
          </p:cNvPr>
          <p:cNvGrpSpPr/>
          <p:nvPr/>
        </p:nvGrpSpPr>
        <p:grpSpPr>
          <a:xfrm>
            <a:off x="1661888" y="1925188"/>
            <a:ext cx="5820225" cy="489867"/>
            <a:chOff x="1764285" y="1908410"/>
            <a:chExt cx="5820225" cy="4898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33BB0-D975-4683-BE50-4D4310C9F50E}"/>
                </a:ext>
              </a:extLst>
            </p:cNvPr>
            <p:cNvSpPr/>
            <p:nvPr/>
          </p:nvSpPr>
          <p:spPr>
            <a:xfrm>
              <a:off x="1764285" y="1908410"/>
              <a:ext cx="3775673" cy="489867"/>
            </a:xfrm>
            <a:prstGeom prst="rect">
              <a:avLst/>
            </a:prstGeom>
            <a:solidFill>
              <a:srgbClr val="9E3430"/>
            </a:solidFill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APEX LEGENDS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48DBF9-A873-4213-82E3-30B558A4A891}"/>
                </a:ext>
              </a:extLst>
            </p:cNvPr>
            <p:cNvSpPr/>
            <p:nvPr/>
          </p:nvSpPr>
          <p:spPr>
            <a:xfrm>
              <a:off x="5997145" y="1908410"/>
              <a:ext cx="1587365" cy="489867"/>
            </a:xfrm>
            <a:prstGeom prst="rect">
              <a:avLst/>
            </a:prstGeom>
            <a:noFill/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CALL OF DUTY: VANGUARD </a:t>
              </a:r>
            </a:p>
          </p:txBody>
        </p:sp>
      </p:grpSp>
      <p:pic>
        <p:nvPicPr>
          <p:cNvPr id="1030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34282EB0-FAC8-4E2E-AD0F-C619F8EC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33" y="2267459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88E36BA-FE44-4CF8-B66C-C28CC0481A80}"/>
              </a:ext>
            </a:extLst>
          </p:cNvPr>
          <p:cNvSpPr/>
          <p:nvPr/>
        </p:nvSpPr>
        <p:spPr>
          <a:xfrm>
            <a:off x="2120092" y="1019655"/>
            <a:ext cx="4903817" cy="489867"/>
          </a:xfrm>
          <a:prstGeom prst="rect">
            <a:avLst/>
          </a:prstGeom>
          <a:noFill/>
          <a:ln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TRENDING NOW</a:t>
            </a:r>
          </a:p>
        </p:txBody>
      </p:sp>
    </p:spTree>
    <p:extLst>
      <p:ext uri="{BB962C8B-B14F-4D97-AF65-F5344CB8AC3E}">
        <p14:creationId xmlns:p14="http://schemas.microsoft.com/office/powerpoint/2010/main" val="236552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132445AF-C14E-4CCF-9887-FDD0EA66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9540" y="0"/>
            <a:ext cx="105030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D7B72-313A-46AB-95B4-F6FD76DCC01D}"/>
              </a:ext>
            </a:extLst>
          </p:cNvPr>
          <p:cNvGrpSpPr/>
          <p:nvPr/>
        </p:nvGrpSpPr>
        <p:grpSpPr>
          <a:xfrm>
            <a:off x="707727" y="2548241"/>
            <a:ext cx="7728544" cy="4151870"/>
            <a:chOff x="1643743" y="2598057"/>
            <a:chExt cx="8904514" cy="3541486"/>
          </a:xfrm>
          <a:blipFill>
            <a:blip r:embed="rId3"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991ADA-3669-480B-985E-A87B779AABCD}"/>
                </a:ext>
              </a:extLst>
            </p:cNvPr>
            <p:cNvSpPr/>
            <p:nvPr/>
          </p:nvSpPr>
          <p:spPr>
            <a:xfrm>
              <a:off x="1643743" y="2598057"/>
              <a:ext cx="8904514" cy="3541486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B22CC8-CD15-4487-9E5A-8D3389888357}"/>
                </a:ext>
              </a:extLst>
            </p:cNvPr>
            <p:cNvSpPr/>
            <p:nvPr/>
          </p:nvSpPr>
          <p:spPr>
            <a:xfrm>
              <a:off x="1643743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&lt;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FC0268-6FDF-4C5E-A530-A2F437D71B9C}"/>
                </a:ext>
              </a:extLst>
            </p:cNvPr>
            <p:cNvSpPr/>
            <p:nvPr/>
          </p:nvSpPr>
          <p:spPr>
            <a:xfrm>
              <a:off x="10029825" y="4040931"/>
              <a:ext cx="518432" cy="65573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&gt;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57BCDF-00BA-46EF-AD05-E45000BC92E8}"/>
              </a:ext>
            </a:extLst>
          </p:cNvPr>
          <p:cNvGrpSpPr/>
          <p:nvPr/>
        </p:nvGrpSpPr>
        <p:grpSpPr>
          <a:xfrm>
            <a:off x="2203473" y="4104617"/>
            <a:ext cx="4737055" cy="1039115"/>
            <a:chOff x="7819157" y="4392642"/>
            <a:chExt cx="3916745" cy="103911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0D531F-5880-464B-8243-2459C608F5EF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9E3430"/>
                  </a:solidFill>
                  <a:effectLst>
                    <a:glow rad="520700">
                      <a:srgbClr val="9E3430"/>
                    </a:glo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1369A5-D483-4E78-ACA4-6D90FB522A69}"/>
                </a:ext>
              </a:extLst>
            </p:cNvPr>
            <p:cNvSpPr/>
            <p:nvPr/>
          </p:nvSpPr>
          <p:spPr>
            <a:xfrm>
              <a:off x="7819157" y="4392642"/>
              <a:ext cx="3916745" cy="1039115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rgbClr val="9E343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KEEP AN EYE ON THE RING:</a:t>
              </a:r>
            </a:p>
            <a:p>
              <a:pPr algn="ctr"/>
              <a:r>
                <a:rPr lang="en-US" sz="1350" b="1" dirty="0">
                  <a:solidFill>
                    <a:srgbClr val="FCFCFC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Never forget to constantly check your map and make sure you are always moving towards the center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FE6182-C128-4F83-AE5D-7CDBD8ABC651}"/>
              </a:ext>
            </a:extLst>
          </p:cNvPr>
          <p:cNvGrpSpPr/>
          <p:nvPr/>
        </p:nvGrpSpPr>
        <p:grpSpPr>
          <a:xfrm>
            <a:off x="169229" y="157889"/>
            <a:ext cx="9031772" cy="576515"/>
            <a:chOff x="169229" y="157889"/>
            <a:chExt cx="9031772" cy="5765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2681CD-CDD4-483D-943E-ED54A4C09B72}"/>
                </a:ext>
              </a:extLst>
            </p:cNvPr>
            <p:cNvSpPr/>
            <p:nvPr/>
          </p:nvSpPr>
          <p:spPr>
            <a:xfrm>
              <a:off x="169229" y="157889"/>
              <a:ext cx="8712200" cy="576515"/>
            </a:xfrm>
            <a:prstGeom prst="rect">
              <a:avLst/>
            </a:prstGeom>
            <a:solidFill>
              <a:srgbClr val="9E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58F53B-5C97-4C3E-8296-4AC564CCCBC6}"/>
                </a:ext>
              </a:extLst>
            </p:cNvPr>
            <p:cNvSpPr/>
            <p:nvPr/>
          </p:nvSpPr>
          <p:spPr>
            <a:xfrm>
              <a:off x="437008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ABOUT US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3F2EB3-40DD-4FA1-9298-C65433B9B128}"/>
                </a:ext>
              </a:extLst>
            </p:cNvPr>
            <p:cNvSpPr/>
            <p:nvPr/>
          </p:nvSpPr>
          <p:spPr>
            <a:xfrm>
              <a:off x="5539958" y="231069"/>
              <a:ext cx="1689100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LOCATIONS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F92801-9DC5-4433-9E9B-CBB32BDE7444}"/>
                </a:ext>
              </a:extLst>
            </p:cNvPr>
            <p:cNvSpPr/>
            <p:nvPr/>
          </p:nvSpPr>
          <p:spPr>
            <a:xfrm>
              <a:off x="6570129" y="231069"/>
              <a:ext cx="2630872" cy="4301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GAMINFORG.COM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4C53AF-10B3-4717-824C-09A5BBE3A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571" y="240406"/>
              <a:ext cx="411480" cy="411480"/>
            </a:xfrm>
            <a:prstGeom prst="rect">
              <a:avLst/>
            </a:prstGeom>
            <a:solidFill>
              <a:srgbClr val="FCFCFC"/>
            </a:solidFill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091943-B2D2-4B4D-9F43-3F92182A5145}"/>
              </a:ext>
            </a:extLst>
          </p:cNvPr>
          <p:cNvGrpSpPr/>
          <p:nvPr/>
        </p:nvGrpSpPr>
        <p:grpSpPr>
          <a:xfrm>
            <a:off x="1661888" y="1925188"/>
            <a:ext cx="5820225" cy="489867"/>
            <a:chOff x="1764285" y="1908410"/>
            <a:chExt cx="5820225" cy="48986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6833BB0-D975-4683-BE50-4D4310C9F50E}"/>
                </a:ext>
              </a:extLst>
            </p:cNvPr>
            <p:cNvSpPr/>
            <p:nvPr/>
          </p:nvSpPr>
          <p:spPr>
            <a:xfrm>
              <a:off x="1764285" y="1908410"/>
              <a:ext cx="3775673" cy="489867"/>
            </a:xfrm>
            <a:prstGeom prst="rect">
              <a:avLst/>
            </a:prstGeom>
            <a:solidFill>
              <a:srgbClr val="9E3430"/>
            </a:solidFill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APEX LEGENDS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C48DBF9-A873-4213-82E3-30B558A4A891}"/>
                </a:ext>
              </a:extLst>
            </p:cNvPr>
            <p:cNvSpPr/>
            <p:nvPr/>
          </p:nvSpPr>
          <p:spPr>
            <a:xfrm>
              <a:off x="5997145" y="1908410"/>
              <a:ext cx="1587365" cy="489867"/>
            </a:xfrm>
            <a:prstGeom prst="rect">
              <a:avLst/>
            </a:prstGeom>
            <a:noFill/>
            <a:ln w="12700">
              <a:solidFill>
                <a:srgbClr val="9E34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CFCFC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CALL OF DUTY: VANGUARD </a:t>
              </a:r>
            </a:p>
          </p:txBody>
        </p:sp>
      </p:grpSp>
      <p:pic>
        <p:nvPicPr>
          <p:cNvPr id="1030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34282EB0-FAC8-4E2E-AD0F-C619F8EC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33" y="2267459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88E36BA-FE44-4CF8-B66C-C28CC0481A80}"/>
              </a:ext>
            </a:extLst>
          </p:cNvPr>
          <p:cNvSpPr/>
          <p:nvPr/>
        </p:nvSpPr>
        <p:spPr>
          <a:xfrm>
            <a:off x="2120092" y="1019655"/>
            <a:ext cx="4903817" cy="489867"/>
          </a:xfrm>
          <a:prstGeom prst="rect">
            <a:avLst/>
          </a:prstGeom>
          <a:noFill/>
          <a:ln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TRENDING NOW</a:t>
            </a:r>
          </a:p>
        </p:txBody>
      </p:sp>
    </p:spTree>
    <p:extLst>
      <p:ext uri="{BB962C8B-B14F-4D97-AF65-F5344CB8AC3E}">
        <p14:creationId xmlns:p14="http://schemas.microsoft.com/office/powerpoint/2010/main" val="15553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B8EB873-E27B-44F3-9BEE-712DDE45B191}"/>
              </a:ext>
            </a:extLst>
          </p:cNvPr>
          <p:cNvGrpSpPr/>
          <p:nvPr/>
        </p:nvGrpSpPr>
        <p:grpSpPr>
          <a:xfrm>
            <a:off x="-203200" y="1054100"/>
            <a:ext cx="9626600" cy="4533899"/>
            <a:chOff x="1232807" y="2586490"/>
            <a:chExt cx="6678386" cy="40175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991ADA-3669-480B-985E-A87B779AABCD}"/>
                </a:ext>
              </a:extLst>
            </p:cNvPr>
            <p:cNvSpPr/>
            <p:nvPr/>
          </p:nvSpPr>
          <p:spPr>
            <a:xfrm>
              <a:off x="1232807" y="2871979"/>
              <a:ext cx="6678386" cy="345775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 Rounded MT Bold" panose="020F070403050403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150589-1E4B-46B5-94A6-64C1EC943CB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2793546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ADC70D-D769-4714-96F4-4E89BFB12CDF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3719904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71AF67-4BF1-45A3-81B3-967FAA57C9E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3256725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2D475B0-1EA5-4046-A942-576357F07162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4183083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3CB3696-0E28-4F28-9C22-3D756916C1E7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4646262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040689-D524-4BA0-B1AF-8478894A76A2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5109441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967ABDF-D66C-4FC5-A4A4-B7FA9F188129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5572620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9D8A67F-480A-44D4-BB0C-9568EA2FA17A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035799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8704EB-2D08-44B9-9536-62EF84F27673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498978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AD126D-B3C0-4249-A02D-7E04A86EF336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6962157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652F4A-AD3C-46D2-BA38-7506684724FE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7193875" y="2659598"/>
              <a:ext cx="0" cy="29260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19023F-40F6-4A2F-B261-1053998B3A62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7442745" y="2741974"/>
              <a:ext cx="0" cy="16962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7B99E1-2D07-41E5-A775-E897E4BE1BB9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7751619" y="2795796"/>
              <a:ext cx="0" cy="8927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1E30DFF-C116-4CCA-934E-307842EC3074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490660" y="5082239"/>
              <a:ext cx="0" cy="13391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DF16C1C-0FA7-4C65-BF7B-8E1C6C7A7C6A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870884" y="4817268"/>
              <a:ext cx="0" cy="16070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33C6D63-CE9E-4FE7-A0F3-3FAEFA5D5075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2031509" y="3298489"/>
              <a:ext cx="0" cy="32918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AA0C80D-54CB-4954-AC02-63D90505043C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2299777" y="2586490"/>
              <a:ext cx="0" cy="401750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0D531F-5880-464B-8243-2459C608F5EF}"/>
                </a:ext>
              </a:extLst>
            </p:cNvPr>
            <p:cNvSpPr/>
            <p:nvPr/>
          </p:nvSpPr>
          <p:spPr>
            <a:xfrm>
              <a:off x="2613628" y="3605696"/>
              <a:ext cx="3916745" cy="189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GAME 2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C4E74379-9F26-48D8-91F4-3C5DA278EF16}"/>
              </a:ext>
            </a:extLst>
          </p:cNvPr>
          <p:cNvSpPr txBox="1"/>
          <p:nvPr/>
        </p:nvSpPr>
        <p:spPr>
          <a:xfrm>
            <a:off x="711625" y="392408"/>
            <a:ext cx="894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 1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E18D24D-FCF2-4F73-9EB1-F89AFCC255F8}"/>
              </a:ext>
            </a:extLst>
          </p:cNvPr>
          <p:cNvSpPr txBox="1"/>
          <p:nvPr/>
        </p:nvSpPr>
        <p:spPr>
          <a:xfrm>
            <a:off x="322145" y="5937830"/>
            <a:ext cx="894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FAQ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6A32DB5-49E5-416C-BEDE-4B3705C6EBDE}"/>
              </a:ext>
            </a:extLst>
          </p:cNvPr>
          <p:cNvSpPr txBox="1"/>
          <p:nvPr/>
        </p:nvSpPr>
        <p:spPr>
          <a:xfrm>
            <a:off x="3180012" y="6488668"/>
            <a:ext cx="492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6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AB22CC8-CD15-4487-9E5A-8D3389888357}"/>
              </a:ext>
            </a:extLst>
          </p:cNvPr>
          <p:cNvSpPr/>
          <p:nvPr/>
        </p:nvSpPr>
        <p:spPr>
          <a:xfrm>
            <a:off x="3162299" y="6574292"/>
            <a:ext cx="3517437" cy="811665"/>
          </a:xfrm>
          <a:prstGeom prst="rect">
            <a:avLst/>
          </a:prstGeom>
          <a:solidFill>
            <a:srgbClr val="CFA136"/>
          </a:solidFill>
          <a:ln w="38100"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spc="-15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scroll to top</a:t>
            </a:r>
          </a:p>
        </p:txBody>
      </p:sp>
      <p:pic>
        <p:nvPicPr>
          <p:cNvPr id="2062" name="Picture 14" descr="Apex Legends | Meet the Legends | PlayStation">
            <a:extLst>
              <a:ext uri="{FF2B5EF4-FFF2-40B4-BE49-F238E27FC236}">
                <a16:creationId xmlns:a16="http://schemas.microsoft.com/office/drawing/2014/main" id="{86478282-B803-465F-B8FC-FC71EF3F9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7" b="12570"/>
          <a:stretch/>
        </p:blipFill>
        <p:spPr bwMode="auto">
          <a:xfrm>
            <a:off x="-337801" y="1609868"/>
            <a:ext cx="9552565" cy="3660632"/>
          </a:xfrm>
          <a:prstGeom prst="rect">
            <a:avLst/>
          </a:prstGeom>
          <a:noFill/>
          <a:ln w="25400">
            <a:solidFill>
              <a:srgbClr val="CFA1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ex Legends Logo, history, meaning, symbol, PNG">
            <a:extLst>
              <a:ext uri="{FF2B5EF4-FFF2-40B4-BE49-F238E27FC236}">
                <a16:creationId xmlns:a16="http://schemas.microsoft.com/office/drawing/2014/main" id="{43AEE8CD-BCCC-4B22-A555-7DF3EEA23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9557"/>
          <a:stretch/>
        </p:blipFill>
        <p:spPr bwMode="auto">
          <a:xfrm>
            <a:off x="530824" y="2323758"/>
            <a:ext cx="3225800" cy="2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ex Legends - Characters- An Official EA Site">
            <a:extLst>
              <a:ext uri="{FF2B5EF4-FFF2-40B4-BE49-F238E27FC236}">
                <a16:creationId xmlns:a16="http://schemas.microsoft.com/office/drawing/2014/main" id="{F5E3DEB3-4387-4A0D-8F88-E74E9F689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7197" r="18981" b="25940"/>
          <a:stretch/>
        </p:blipFill>
        <p:spPr bwMode="auto">
          <a:xfrm>
            <a:off x="4711236" y="684971"/>
            <a:ext cx="3937000" cy="45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ll of Duty®: Vanguard | The Best WWII FPS Game">
            <a:extLst>
              <a:ext uri="{FF2B5EF4-FFF2-40B4-BE49-F238E27FC236}">
                <a16:creationId xmlns:a16="http://schemas.microsoft.com/office/drawing/2014/main" id="{2E4E227B-28A1-4D86-9719-179B556D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4" y="212056"/>
            <a:ext cx="2590800" cy="9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B78D68C-A8AB-49FC-AAC4-A8D065DC4D04}"/>
              </a:ext>
            </a:extLst>
          </p:cNvPr>
          <p:cNvSpPr/>
          <p:nvPr/>
        </p:nvSpPr>
        <p:spPr>
          <a:xfrm>
            <a:off x="1286473" y="5608913"/>
            <a:ext cx="1714501" cy="9995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4000" b="1" dirty="0">
                <a:solidFill>
                  <a:srgbClr val="FCFCF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FAQ’s</a:t>
            </a:r>
          </a:p>
        </p:txBody>
      </p:sp>
      <p:pic>
        <p:nvPicPr>
          <p:cNvPr id="54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543563E0-4425-4962-B1B7-B33132A6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38" y="3390558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3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Dark metal wallpaper - SF Wallpaper">
            <a:extLst>
              <a:ext uri="{FF2B5EF4-FFF2-40B4-BE49-F238E27FC236}">
                <a16:creationId xmlns:a16="http://schemas.microsoft.com/office/drawing/2014/main" id="{79533178-A667-449D-9576-C845C85D4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2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5" r="16870"/>
          <a:stretch/>
        </p:blipFill>
        <p:spPr bwMode="auto">
          <a:xfrm>
            <a:off x="-82378" y="-21746"/>
            <a:ext cx="9226378" cy="705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B22CC8-CD15-4487-9E5A-8D3389888357}"/>
              </a:ext>
            </a:extLst>
          </p:cNvPr>
          <p:cNvSpPr/>
          <p:nvPr/>
        </p:nvSpPr>
        <p:spPr>
          <a:xfrm>
            <a:off x="3162299" y="6574292"/>
            <a:ext cx="3517437" cy="811665"/>
          </a:xfrm>
          <a:prstGeom prst="rect">
            <a:avLst/>
          </a:prstGeom>
          <a:solidFill>
            <a:srgbClr val="CFA136"/>
          </a:solidFill>
          <a:ln w="38100"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spc="-15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scroll to top</a:t>
            </a:r>
          </a:p>
        </p:txBody>
      </p:sp>
      <p:pic>
        <p:nvPicPr>
          <p:cNvPr id="2062" name="Picture 14" descr="Apex Legends | Meet the Legends | PlayStation">
            <a:extLst>
              <a:ext uri="{FF2B5EF4-FFF2-40B4-BE49-F238E27FC236}">
                <a16:creationId xmlns:a16="http://schemas.microsoft.com/office/drawing/2014/main" id="{86478282-B803-465F-B8FC-FC71EF3F9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7" b="12570"/>
          <a:stretch/>
        </p:blipFill>
        <p:spPr bwMode="auto">
          <a:xfrm>
            <a:off x="-337801" y="1609868"/>
            <a:ext cx="9552565" cy="3660632"/>
          </a:xfrm>
          <a:prstGeom prst="rect">
            <a:avLst/>
          </a:prstGeom>
          <a:noFill/>
          <a:ln w="25400">
            <a:solidFill>
              <a:srgbClr val="CFA1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ex Legends Logo, history, meaning, symbol, PNG">
            <a:extLst>
              <a:ext uri="{FF2B5EF4-FFF2-40B4-BE49-F238E27FC236}">
                <a16:creationId xmlns:a16="http://schemas.microsoft.com/office/drawing/2014/main" id="{43AEE8CD-BCCC-4B22-A555-7DF3EEA23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9557"/>
          <a:stretch/>
        </p:blipFill>
        <p:spPr bwMode="auto">
          <a:xfrm>
            <a:off x="530824" y="2323758"/>
            <a:ext cx="3225800" cy="2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ex Legends - Characters- An Official EA Site">
            <a:extLst>
              <a:ext uri="{FF2B5EF4-FFF2-40B4-BE49-F238E27FC236}">
                <a16:creationId xmlns:a16="http://schemas.microsoft.com/office/drawing/2014/main" id="{F5E3DEB3-4387-4A0D-8F88-E74E9F689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7197" r="18981" b="25940"/>
          <a:stretch/>
        </p:blipFill>
        <p:spPr bwMode="auto">
          <a:xfrm>
            <a:off x="4711236" y="684971"/>
            <a:ext cx="3937000" cy="45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ll of Duty®: Vanguard | The Best WWII FPS Game">
            <a:extLst>
              <a:ext uri="{FF2B5EF4-FFF2-40B4-BE49-F238E27FC236}">
                <a16:creationId xmlns:a16="http://schemas.microsoft.com/office/drawing/2014/main" id="{2E4E227B-28A1-4D86-9719-179B556D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4" y="212056"/>
            <a:ext cx="2590800" cy="9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B78D68C-A8AB-49FC-AAC4-A8D065DC4D04}"/>
              </a:ext>
            </a:extLst>
          </p:cNvPr>
          <p:cNvSpPr/>
          <p:nvPr/>
        </p:nvSpPr>
        <p:spPr>
          <a:xfrm>
            <a:off x="1286473" y="5608913"/>
            <a:ext cx="1714501" cy="9995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4000" b="1" dirty="0">
                <a:solidFill>
                  <a:srgbClr val="FCFCF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FAQ’s</a:t>
            </a:r>
          </a:p>
        </p:txBody>
      </p:sp>
      <p:pic>
        <p:nvPicPr>
          <p:cNvPr id="54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543563E0-4425-4962-B1B7-B33132A6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38" y="3390558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27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DFD2A-B374-4F3A-8B12-AE9998275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213E30-1536-4901-8F9D-29086D706C98}"/>
              </a:ext>
            </a:extLst>
          </p:cNvPr>
          <p:cNvSpPr/>
          <p:nvPr/>
        </p:nvSpPr>
        <p:spPr>
          <a:xfrm>
            <a:off x="3162299" y="6574292"/>
            <a:ext cx="3517437" cy="811665"/>
          </a:xfrm>
          <a:prstGeom prst="rect">
            <a:avLst/>
          </a:prstGeom>
          <a:solidFill>
            <a:srgbClr val="CFA136"/>
          </a:solidFill>
          <a:ln w="38100">
            <a:solidFill>
              <a:srgbClr val="CFA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spc="-15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scroll to top</a:t>
            </a:r>
          </a:p>
        </p:txBody>
      </p:sp>
      <p:pic>
        <p:nvPicPr>
          <p:cNvPr id="13" name="Picture 14" descr="Apex Legends | Meet the Legends | PlayStation">
            <a:extLst>
              <a:ext uri="{FF2B5EF4-FFF2-40B4-BE49-F238E27FC236}">
                <a16:creationId xmlns:a16="http://schemas.microsoft.com/office/drawing/2014/main" id="{9D8A67E4-1B77-4E13-A4BD-5C861653E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7" b="12570"/>
          <a:stretch/>
        </p:blipFill>
        <p:spPr bwMode="auto">
          <a:xfrm>
            <a:off x="-337801" y="1609868"/>
            <a:ext cx="9552565" cy="3660632"/>
          </a:xfrm>
          <a:prstGeom prst="rect">
            <a:avLst/>
          </a:prstGeom>
          <a:noFill/>
          <a:ln w="25400">
            <a:solidFill>
              <a:srgbClr val="CFA13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Apex Legends Logo, history, meaning, symbol, PNG">
            <a:extLst>
              <a:ext uri="{FF2B5EF4-FFF2-40B4-BE49-F238E27FC236}">
                <a16:creationId xmlns:a16="http://schemas.microsoft.com/office/drawing/2014/main" id="{EF393CE1-3AEA-4C5E-871F-04D2BD2A9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9557"/>
          <a:stretch/>
        </p:blipFill>
        <p:spPr bwMode="auto">
          <a:xfrm>
            <a:off x="530824" y="2323758"/>
            <a:ext cx="3225800" cy="2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pex Legends - Characters- An Official EA Site">
            <a:extLst>
              <a:ext uri="{FF2B5EF4-FFF2-40B4-BE49-F238E27FC236}">
                <a16:creationId xmlns:a16="http://schemas.microsoft.com/office/drawing/2014/main" id="{7620954F-EE41-4B79-A8BA-E8F3115EB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7197" r="18981" b="25940"/>
          <a:stretch/>
        </p:blipFill>
        <p:spPr bwMode="auto">
          <a:xfrm>
            <a:off x="4711236" y="684971"/>
            <a:ext cx="3937000" cy="45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Call of Duty®: Vanguard | The Best WWII FPS Game">
            <a:extLst>
              <a:ext uri="{FF2B5EF4-FFF2-40B4-BE49-F238E27FC236}">
                <a16:creationId xmlns:a16="http://schemas.microsoft.com/office/drawing/2014/main" id="{8B7B4ADE-9F58-45F4-B47B-13F2635C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4" y="212056"/>
            <a:ext cx="2590800" cy="98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D074017-C021-4E5E-8AD0-0DA14F9B0F65}"/>
              </a:ext>
            </a:extLst>
          </p:cNvPr>
          <p:cNvSpPr/>
          <p:nvPr/>
        </p:nvSpPr>
        <p:spPr>
          <a:xfrm>
            <a:off x="1286473" y="5608913"/>
            <a:ext cx="1714501" cy="9995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4000" b="1" dirty="0">
                <a:solidFill>
                  <a:srgbClr val="FCFCF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FAQ’s</a:t>
            </a:r>
          </a:p>
        </p:txBody>
      </p:sp>
      <p:pic>
        <p:nvPicPr>
          <p:cNvPr id="19" name="Picture 6" descr="Computer Mouse Cursor - Computer Mouse On The Screen, HD Png Download -  kindpng">
            <a:extLst>
              <a:ext uri="{FF2B5EF4-FFF2-40B4-BE49-F238E27FC236}">
                <a16:creationId xmlns:a16="http://schemas.microsoft.com/office/drawing/2014/main" id="{C4C4BBCB-35DA-4927-AA5F-E076E1A1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89" b="94151" l="10000" r="91977">
                        <a14:foregroundMark x1="9302" y1="9340" x2="11860" y2="78019"/>
                        <a14:foregroundMark x1="11860" y1="78019" x2="32558" y2="67358"/>
                        <a14:foregroundMark x1="32558" y1="67358" x2="43488" y2="71604"/>
                        <a14:foregroundMark x1="43488" y1="71604" x2="54651" y2="88113"/>
                        <a14:foregroundMark x1="54651" y1="88113" x2="66628" y2="88774"/>
                        <a14:foregroundMark x1="66628" y1="88774" x2="74884" y2="84906"/>
                        <a14:foregroundMark x1="74884" y1="84906" x2="78140" y2="77642"/>
                        <a14:foregroundMark x1="78140" y1="77642" x2="63605" y2="61321"/>
                        <a14:foregroundMark x1="63605" y1="61321" x2="63605" y2="53868"/>
                        <a14:foregroundMark x1="63605" y1="53868" x2="78488" y2="49434"/>
                        <a14:foregroundMark x1="78488" y1="49434" x2="56744" y2="31132"/>
                        <a14:foregroundMark x1="56744" y1="31132" x2="10000" y2="9057"/>
                        <a14:foregroundMark x1="66512" y1="46038" x2="28605" y2="35849"/>
                        <a14:foregroundMark x1="28605" y1="35849" x2="26860" y2="49906"/>
                        <a14:foregroundMark x1="62791" y1="83019" x2="59419" y2="70755"/>
                        <a14:foregroundMark x1="59419" y1="70755" x2="47558" y2="65000"/>
                        <a14:foregroundMark x1="47558" y1="65000" x2="53488" y2="55283"/>
                        <a14:foregroundMark x1="53488" y1="55283" x2="38837" y2="55283"/>
                        <a14:foregroundMark x1="38837" y1="55283" x2="43372" y2="43302"/>
                        <a14:foregroundMark x1="43372" y1="43302" x2="28256" y2="44245"/>
                        <a14:foregroundMark x1="28256" y1="44245" x2="13605" y2="19811"/>
                        <a14:foregroundMark x1="13605" y1="19811" x2="13372" y2="18774"/>
                        <a14:foregroundMark x1="17442" y1="14811" x2="52907" y2="35943"/>
                        <a14:foregroundMark x1="52907" y1="35943" x2="55000" y2="39811"/>
                        <a14:foregroundMark x1="21047" y1="40283" x2="24302" y2="60189"/>
                        <a14:foregroundMark x1="24302" y1="60189" x2="23372" y2="63208"/>
                        <a14:foregroundMark x1="27907" y1="15094" x2="33488" y2="16415"/>
                        <a14:foregroundMark x1="10000" y1="5189" x2="10000" y2="5189"/>
                        <a14:foregroundMark x1="33837" y1="16415" x2="33837" y2="16415"/>
                        <a14:foregroundMark x1="34767" y1="17264" x2="34767" y2="17264"/>
                        <a14:foregroundMark x1="26628" y1="14434" x2="26860" y2="16415"/>
                        <a14:foregroundMark x1="34070" y1="18774" x2="36628" y2="18113"/>
                        <a14:foregroundMark x1="41163" y1="20189" x2="31279" y2="16981"/>
                        <a14:foregroundMark x1="33023" y1="16981" x2="41860" y2="20094"/>
                        <a14:foregroundMark x1="41860" y1="20094" x2="42093" y2="20094"/>
                        <a14:foregroundMark x1="55000" y1="89340" x2="69419" y2="90000"/>
                        <a14:foregroundMark x1="60000" y1="93868" x2="59884" y2="94245"/>
                        <a14:foregroundMark x1="91977" y1="48302" x2="91977" y2="48302"/>
                        <a14:foregroundMark x1="42326" y1="20377" x2="42326" y2="20377"/>
                        <a14:foregroundMark x1="41977" y1="20000" x2="41977" y2="20000"/>
                        <a14:foregroundMark x1="42326" y1="20000" x2="42326" y2="20000"/>
                        <a14:foregroundMark x1="42209" y1="19717" x2="42209" y2="19717"/>
                        <a14:foregroundMark x1="41512" y1="19528" x2="42674" y2="20094"/>
                        <a14:foregroundMark x1="42674" y1="20094" x2="42674" y2="20094"/>
                        <a14:foregroundMark x1="42209" y1="20094" x2="43140" y2="20377"/>
                        <a14:backgroundMark x1="23372" y1="12453" x2="23372" y2="12453"/>
                        <a14:backgroundMark x1="43456" y1="20377" x2="48023" y2="2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38" y="3390558"/>
            <a:ext cx="162942" cy="25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9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316</Words>
  <Application>Microsoft Office PowerPoint</Application>
  <PresentationFormat>On-screen Show (4:3)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Garrett</dc:creator>
  <cp:lastModifiedBy>David Garrett</cp:lastModifiedBy>
  <cp:revision>10</cp:revision>
  <dcterms:created xsi:type="dcterms:W3CDTF">2022-01-29T20:54:49Z</dcterms:created>
  <dcterms:modified xsi:type="dcterms:W3CDTF">2022-03-09T11:23:45Z</dcterms:modified>
</cp:coreProperties>
</file>